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23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89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4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56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96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14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45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1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47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80FBED0-5942-495A-A667-04CF45222326}" type="datetimeFigureOut">
              <a:rPr lang="ru-RU" smtClean="0"/>
              <a:t>27.02.2021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6499DF4-91C2-49F7-A38B-52F49249A1C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67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lzzz/Pac-man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Pac-man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Подготовили: Марк Ермолаев, Павел Овчинников, Валерий </a:t>
            </a:r>
            <a:r>
              <a:rPr lang="ru-RU" dirty="0" err="1"/>
              <a:t>Прошак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497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Мы решили написать на </a:t>
            </a:r>
            <a:r>
              <a:rPr lang="en-US" dirty="0"/>
              <a:t>python </a:t>
            </a:r>
            <a:r>
              <a:rPr lang="ru-RU" dirty="0"/>
              <a:t>собственную версию классической аркадной игры </a:t>
            </a:r>
            <a:r>
              <a:rPr lang="en-US" dirty="0"/>
              <a:t>Pac-man. </a:t>
            </a:r>
            <a:endParaRPr lang="ru-RU" dirty="0"/>
          </a:p>
          <a:p>
            <a:r>
              <a:rPr lang="ru-RU" dirty="0"/>
              <a:t>Так как разработка будет вестись в команде, то это вносит свои коррективы.</a:t>
            </a:r>
            <a:endParaRPr lang="en-US" dirty="0"/>
          </a:p>
          <a:p>
            <a:r>
              <a:rPr lang="ru-RU" dirty="0"/>
              <a:t>Ниже ссылка на гит-</a:t>
            </a:r>
            <a:r>
              <a:rPr lang="ru-RU" dirty="0" err="1"/>
              <a:t>хаб</a:t>
            </a:r>
            <a:r>
              <a:rPr lang="ru-RU" dirty="0"/>
              <a:t> проекта:</a:t>
            </a:r>
          </a:p>
          <a:p>
            <a:pPr marL="0" indent="0">
              <a:buNone/>
            </a:pPr>
            <a:r>
              <a:rPr lang="ru-RU" dirty="0"/>
              <a:t>   </a:t>
            </a:r>
            <a:r>
              <a:rPr lang="en-US" dirty="0">
                <a:hlinkClick r:id="rId2"/>
              </a:rPr>
              <a:t>https://github.com/Marklzzz/Pac-man.git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278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67112"/>
            <a:ext cx="10058400" cy="1450757"/>
          </a:xfrm>
        </p:spPr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400" y="2575420"/>
            <a:ext cx="10572403" cy="3069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Мы решили уменьшить количество уровней с 256 до 16.</a:t>
            </a:r>
          </a:p>
          <a:p>
            <a:pPr marL="0" indent="0">
              <a:buNone/>
            </a:pPr>
            <a:r>
              <a:rPr lang="ru-RU" sz="2800" dirty="0"/>
              <a:t>Правда благодаря архитектуре проекта можно было оставить и 256, и даже больше, но маловероятно, что кто-то найдет в себе столько мотивации, чтобы пройти такое количество уровней </a:t>
            </a:r>
            <a:r>
              <a:rPr lang="ru-RU" sz="2800" dirty="0">
                <a:sym typeface="Wingdings" panose="05000000000000000000" pitchFamily="2" charset="2"/>
              </a:rPr>
              <a:t>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0758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-74123"/>
            <a:ext cx="10058400" cy="1450757"/>
          </a:xfrm>
        </p:spPr>
        <p:txBody>
          <a:bodyPr/>
          <a:lstStyle/>
          <a:p>
            <a:r>
              <a:rPr lang="ru-RU" dirty="0"/>
              <a:t>Дополнительные 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2348916"/>
            <a:ext cx="10058400" cy="3520177"/>
          </a:xfrm>
        </p:spPr>
        <p:txBody>
          <a:bodyPr/>
          <a:lstStyle/>
          <a:p>
            <a:r>
              <a:rPr lang="ru-RU" dirty="0"/>
              <a:t>Реализованы также дополнительные моменты, как:</a:t>
            </a:r>
          </a:p>
          <a:p>
            <a:r>
              <a:rPr lang="ru-RU" dirty="0"/>
              <a:t>1) дружественный интерфейс</a:t>
            </a:r>
          </a:p>
          <a:p>
            <a:r>
              <a:rPr lang="ru-RU" dirty="0"/>
              <a:t>2) сохранение игрового счета, </a:t>
            </a:r>
            <a:r>
              <a:rPr lang="ru-RU" dirty="0" err="1"/>
              <a:t>поуровнево</a:t>
            </a:r>
            <a:endParaRPr lang="ru-RU" dirty="0"/>
          </a:p>
          <a:p>
            <a:r>
              <a:rPr lang="ru-RU" dirty="0"/>
              <a:t>3) музыка, много дополнительных звуковых эффектов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15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3D467-EAFF-4F88-89D2-4B887D7C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-216736"/>
            <a:ext cx="10058400" cy="1450757"/>
          </a:xfrm>
        </p:spPr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4" name="bandicam-2021-02-14-21-16-16-125_1">
            <a:hlinkClick r:id="" action="ppaction://media"/>
            <a:extLst>
              <a:ext uri="{FF2B5EF4-FFF2-40B4-BE49-F238E27FC236}">
                <a16:creationId xmlns:a16="http://schemas.microsoft.com/office/drawing/2014/main" id="{79F8F2BD-3F08-4826-A29F-6D1086A99B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9644" y="1356412"/>
            <a:ext cx="6207956" cy="4965581"/>
          </a:xfrm>
        </p:spPr>
      </p:pic>
    </p:spTree>
    <p:extLst>
      <p:ext uri="{BB962C8B-B14F-4D97-AF65-F5344CB8AC3E}">
        <p14:creationId xmlns:p14="http://schemas.microsoft.com/office/powerpoint/2010/main" val="23152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8430" y="2751822"/>
            <a:ext cx="10058400" cy="4023360"/>
          </a:xfrm>
        </p:spPr>
        <p:txBody>
          <a:bodyPr>
            <a:normAutofit/>
          </a:bodyPr>
          <a:lstStyle/>
          <a:p>
            <a:r>
              <a:rPr lang="ru-RU" sz="6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25223865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</TotalTime>
  <Words>132</Words>
  <Application>Microsoft Office PowerPoint</Application>
  <PresentationFormat>Широкоэкранный</PresentationFormat>
  <Paragraphs>17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Ретро</vt:lpstr>
      <vt:lpstr>Pac-man</vt:lpstr>
      <vt:lpstr>Введение</vt:lpstr>
      <vt:lpstr>Описание реализации</vt:lpstr>
      <vt:lpstr>Дополнительные моменты</vt:lpstr>
      <vt:lpstr>Результат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Pac-man</dc:title>
  <dc:creator>RePack by Diakov</dc:creator>
  <cp:lastModifiedBy>Марк Ермолаев</cp:lastModifiedBy>
  <cp:revision>7</cp:revision>
  <dcterms:created xsi:type="dcterms:W3CDTF">2021-01-10T15:22:16Z</dcterms:created>
  <dcterms:modified xsi:type="dcterms:W3CDTF">2021-02-27T17:31:40Z</dcterms:modified>
</cp:coreProperties>
</file>